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5" r:id="rId9"/>
    <p:sldId id="262" r:id="rId10"/>
    <p:sldId id="263" r:id="rId11"/>
    <p:sldId id="272" r:id="rId12"/>
    <p:sldId id="273" r:id="rId13"/>
    <p:sldId id="268" r:id="rId14"/>
  </p:sldIdLst>
  <p:sldSz cx="12192000" cy="6858000"/>
  <p:notesSz cx="12192000" cy="6858000"/>
  <p:embeddedFontLst>
    <p:embeddedFont>
      <p:font typeface="Arial" panose="020B060402020202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Times New Roman" panose="02020603050405020304" pitchFamily="18" charset="0"/>
      <p:regular r:id="rId25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444"/>
    <a:srgbClr val="19408D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523E-C322-4DD2-A92B-F8A24A9D15D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DCBA-A306-4DEF-AF15-3EEFAFAD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56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1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00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0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1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769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01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2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29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465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tt.gov.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EB8C-DFBC-4B8B-8089-8E806151EE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2" b="41026"/>
          <a:stretch/>
        </p:blipFill>
        <p:spPr>
          <a:xfrm>
            <a:off x="838200" y="304800"/>
            <a:ext cx="984832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1977" y="480004"/>
            <a:ext cx="1915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878" y="1079684"/>
            <a:ext cx="10682127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22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едукатори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одржали су два стручна семинара за наставнике.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Осим семинара, наши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едукатори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одржали су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101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презентацију, широм Србије, на којима је присуствовало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2712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деце и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1058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родитеља.</a:t>
            </a:r>
          </a:p>
          <a:p>
            <a:pPr marL="12700" marR="5080" algn="just">
              <a:spcBef>
                <a:spcPts val="100"/>
              </a:spcBef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редовних активности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едукатори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обишли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спортских кампова, Камп Вање Грбића, Камп Жељка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Ребраче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Одбојкашки камп „Дејан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Брђовић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Одбојкашки камп „АС“ и Одбојкашки камп 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Volleyland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На едукативним презентацијама присуствовало је 835 деце и 24 тренера. </a:t>
            </a: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DCB8B-CA81-44EF-BE88-3572524F5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91015"/>
            <a:ext cx="3716079" cy="251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3065A66-4AFE-4C50-9EA5-0B1EE8ECB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0522" r="1969" b="30930"/>
          <a:stretch/>
        </p:blipFill>
        <p:spPr>
          <a:xfrm>
            <a:off x="8534400" y="3591015"/>
            <a:ext cx="3124200" cy="244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1BD71-8E1A-47C6-91B2-7C2ECDDB1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3192"/>
            <a:ext cx="3225478" cy="245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BEBDE-22B7-474C-B8FF-8178183AC259}"/>
              </a:ext>
            </a:extLst>
          </p:cNvPr>
          <p:cNvSpPr/>
          <p:nvPr/>
        </p:nvSpPr>
        <p:spPr>
          <a:xfrm>
            <a:off x="685800" y="609600"/>
            <a:ext cx="10896600" cy="330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Потписана је сарадња са институтом 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Едепа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који се бави развојем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копетенција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васпитача и родитеља као и едукацијом за развој дигиталних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копетенција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деце.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је 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кампања у сарадњи са РТС – ом у оквиру које је емитована 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мисије „Породична мрежа“ и  промотивни спотови у циљу подизања свести о безбедности деце на интернету.</a:t>
            </a:r>
          </a:p>
          <a:p>
            <a:pPr marL="355600" marR="53975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 је низ интервјуа за ТВ Прва, ТВ К1, ТВ Н1, ТВ РТС , </a:t>
            </a:r>
            <a:r>
              <a:rPr lang="en-U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NewsMax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Adria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 Beograd 1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</a:t>
            </a:r>
          </a:p>
          <a:p>
            <a:pPr marL="355600" marR="53975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Национални</a:t>
            </a:r>
            <a:r>
              <a:rPr lang="ru-RU"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lang="ru-RU"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за безбедност</a:t>
            </a:r>
            <a:r>
              <a:rPr lang="ru-RU" sz="2000" spc="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lang="ru-RU"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 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ru-RU" sz="2000" spc="10" dirty="0">
                <a:solidFill>
                  <a:srgbClr val="4B4444"/>
                </a:solidFill>
                <a:latin typeface="Times New Roman"/>
                <a:cs typeface="Times New Roman"/>
              </a:rPr>
              <a:t> припремао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је низ 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едукативних текстова за децу и родитеље на тему „Безбедност деце на интернету“ који су објавњени у часописима</a:t>
            </a:r>
            <a:r>
              <a:rPr lang="ru-RU" sz="2000" spc="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ru-RU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Јежурко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“, 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ru-RU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Мој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Фазон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“ и „</a:t>
            </a:r>
            <a:r>
              <a:rPr lang="ru-RU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Захрадка</a:t>
            </a:r>
            <a:r>
              <a:rPr lang="ru-RU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“</a:t>
            </a:r>
          </a:p>
          <a:p>
            <a:pPr marL="355600" marR="53975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8DC3BA-A10E-48F3-B440-25C7AB7E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34100" y="3563059"/>
            <a:ext cx="3733800" cy="268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E47D8A-34BF-464A-A528-9BCEE49CF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0500" y="3086735"/>
            <a:ext cx="2687603" cy="358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75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4F189-4BB3-49EF-A409-FF90EEB82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7345349" cy="489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55E42-BFF1-4F1E-B684-6C2827788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1" y="1051686"/>
            <a:ext cx="3210476" cy="481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800" y="1358900"/>
            <a:ext cx="11503025" cy="5034280"/>
            <a:chOff x="431800" y="1358900"/>
            <a:chExt cx="11503025" cy="503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2900" y="1358900"/>
              <a:ext cx="5241302" cy="5033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485900"/>
              <a:ext cx="6406134" cy="4017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57200"/>
            <a:ext cx="10287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100"/>
              </a:spcBef>
            </a:pPr>
            <a:r>
              <a:rPr sz="40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</a:t>
            </a:r>
            <a:r>
              <a:rPr sz="4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sz="40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sz="4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4000" b="1" spc="-3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40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40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4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8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40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4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40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40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4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CE83A-48CE-4C5E-9CB8-D6E21C598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445818"/>
            <a:ext cx="4191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1066800"/>
            <a:ext cx="10457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sz="2800" b="1" u="sng" spc="3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центaр</a:t>
            </a: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деце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b="1" u="sng" spc="-885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endParaRPr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1741" y="1879571"/>
            <a:ext cx="1079754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Национални контакт центар за безбедност деце на интернету почео је </a:t>
            </a:r>
            <a:r>
              <a:rPr sz="2400" spc="-5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err="1">
                <a:solidFill>
                  <a:srgbClr val="4B4444"/>
                </a:solidFill>
                <a:latin typeface="Times New Roman"/>
                <a:cs typeface="Times New Roman"/>
              </a:rPr>
              <a:t>радом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endParaRPr lang="sr-Cyrl-RS" sz="240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27. </a:t>
            </a:r>
            <a:r>
              <a:rPr sz="2400" spc="-58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интернета,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штетном,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нелегалном садржају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на интернету.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4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4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путем: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>
                <a:solidFill>
                  <a:srgbClr val="00B0F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bit@mtt.gov.rs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solidFill>
                  <a:srgbClr val="00B0F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www.pametnoibezbedno.gov.rs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400"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#pametnoibezbedno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5138584"/>
            <a:ext cx="495300" cy="831850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25842"/>
            <a:ext cx="10668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lang="en-US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6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2800" b="1" u="sng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sr-Cyrl-RS"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sz="2800" b="1" u="sng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035" y="2438400"/>
            <a:ext cx="10317530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Едукациј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	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терену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дукациј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	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родитеља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ј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вребају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Међународни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вебинар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„ Дигитално образовање у предшколском узрасту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“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семинари за наставнике у основним школама </a:t>
            </a:r>
            <a:endParaRPr sz="2000" dirty="0">
              <a:latin typeface="Times New Roman"/>
              <a:cs typeface="Times New Roman"/>
            </a:endParaRPr>
          </a:p>
          <a:p>
            <a:pPr marL="342900" marR="762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Сарадња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сарађује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342900" marR="8255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Сарадња</a:t>
            </a:r>
            <a:r>
              <a:rPr sz="2000" spc="3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3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међународним</a:t>
            </a:r>
            <a:r>
              <a:rPr sz="2000" spc="35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домаћим</a:t>
            </a:r>
            <a:r>
              <a:rPr sz="2000" spc="33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организацијама</a:t>
            </a:r>
            <a:r>
              <a:rPr sz="2000" spc="3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рганизација</a:t>
            </a:r>
            <a:r>
              <a:rPr sz="2000" spc="3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3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заједничких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материјала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циљу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подизања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свести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могућим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Учешће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организација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многобројних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конференција</a:t>
            </a: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часописима за децу</a:t>
            </a: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Континуирано ажурирање  садржаја на сајту и друштвеним мрежама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907" y="914400"/>
            <a:ext cx="76949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2800" b="1" u="sng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800" b="1" u="sng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следећим</a:t>
            </a:r>
            <a:r>
              <a:rPr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r>
              <a:rPr sz="20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: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752600"/>
            <a:ext cx="10685529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Међународни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дан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безбедног</a:t>
            </a:r>
            <a:r>
              <a:rPr sz="2000" spc="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02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Latn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 internet </a:t>
            </a:r>
            <a:r>
              <a:rPr lang="sr-Latn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day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 2022.)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Hackteen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Учешће на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вебинарима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SIC +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Latn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Internet Centar)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програма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Међународни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вебинар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„ Дигитално образовање у предшколском узрасту 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ФДУ – Научно-технолошки скуп „Дигитална и медијска писменост-нове улоге и функције медија“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Конференција „Људска и мањинска права у дигиталном добу“, у сарадњи са Министарством за људска и мањинска права и друштвени дијалог и </a:t>
            </a:r>
            <a:r>
              <a:rPr lang="sr-Latn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Color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Media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Communications</a:t>
            </a:r>
            <a:endParaRPr lang="sr-Latn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Семинари за наставнике у Зајечару и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Вражогрнцу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„Дигитална екологија“                                                                                                                                                         </a:t>
            </a: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Конференција „Безбедност деце на интернету“ у сарадњи са Савезом слепих</a:t>
            </a: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Саветом Европе                                                </a:t>
            </a: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УНИЦЕФ кампања  „Стоп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хејту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на нету“</a:t>
            </a: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887B-1863-4347-ADFF-C5F0C40D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lang="ru-RU" sz="2800" b="1" u="sng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lang="ru-RU"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lang="ru-RU"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sng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</a:t>
            </a:r>
            <a:r>
              <a:rPr lang="ru-RU" sz="2800" b="1" u="sng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следећим</a:t>
            </a:r>
            <a:r>
              <a:rPr lang="ru-RU" sz="2800" b="1" u="sng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sng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догађајима:</a:t>
            </a:r>
            <a:br>
              <a:rPr lang="ru-RU" sz="2000" b="1" u="sng" dirty="0">
                <a:latin typeface="Times New Roman"/>
                <a:cs typeface="Times New Roman"/>
              </a:rPr>
            </a:b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28022-EEDE-45BB-8185-BC1765AC550A}"/>
              </a:ext>
            </a:extLst>
          </p:cNvPr>
          <p:cNvSpPr/>
          <p:nvPr/>
        </p:nvSpPr>
        <p:spPr>
          <a:xfrm>
            <a:off x="685800" y="609599"/>
            <a:ext cx="10363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Конференција „Десетогодишњица иницијативе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–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Принципи пословања и права детета“</a:t>
            </a: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 ДЕАПС-а у сесији „Утицај дигиталних технологија и видео игара на ментално здравље деце и младих“</a:t>
            </a: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 Сајам образовања и наставних средстава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који је посетило преко 100 хиљада посетилаца. Овом приликом кроз осам испуњених и разноликих дана трајања Сајма имали смо прилику да Центар представимо многима и склопимо значајне сарадње.</a:t>
            </a: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93B43-47DC-425D-851F-F3675CB09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9872"/>
            <a:ext cx="2896371" cy="217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D0D88-A981-4C52-9F7B-B1CF925D8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5129"/>
            <a:ext cx="331405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373023-AB3F-4606-9AF6-8197DB392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76" y="4002350"/>
            <a:ext cx="311239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64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8895" y="392507"/>
            <a:ext cx="1934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73" y="844627"/>
            <a:ext cx="1066800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регисторована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остварена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телефонских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позива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мeјлова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сајта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друштвених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2022. </a:t>
            </a:r>
            <a:r>
              <a:rPr sz="2000" b="1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7607</a:t>
            </a:r>
            <a:r>
              <a:rPr lang="en-US"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9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1213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природе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1103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110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саветовања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едукације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Овакав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тип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оператери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решавају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упућивања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најчешће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односе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техничке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подршке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родитељског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надзора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лажних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хакованих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налога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пунолетним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грађанима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начин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би требало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поступе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уколико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мета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насиља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0291" y="577711"/>
            <a:ext cx="1476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endParaRPr sz="2800" b="1" u="sng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11430000" cy="457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75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/>
                <a:cs typeface="Times New Roman"/>
              </a:rPr>
              <a:t>Потписан је уговор о сарадњи </a:t>
            </a:r>
            <a:r>
              <a:rPr lang="ru-RU"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са </a:t>
            </a:r>
            <a:r>
              <a:rPr lang="ru-RU" sz="2000" b="1" spc="-5" dirty="0">
                <a:solidFill>
                  <a:schemeClr val="tx2"/>
                </a:solidFill>
                <a:latin typeface="Times New Roman"/>
                <a:cs typeface="Times New Roman"/>
              </a:rPr>
              <a:t>Unitas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chemeClr val="tx2"/>
                </a:solidFill>
                <a:latin typeface="Times New Roman"/>
                <a:cs typeface="Times New Roman"/>
              </a:rPr>
              <a:t>фондом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Настављена је сарадња са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Савезом слепих Србије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Градском организацијом глувих Београда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Настављена је сарадња са одбојкашким камповима Вање Грбића и Дејана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Брђовића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а успостављена сарадња са кошаркашким кампом Жељка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Ребраче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као и одбојкашким кампом „АС“ и  „</a:t>
            </a:r>
            <a:r>
              <a:rPr lang="en-U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Volleyland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“.</a:t>
            </a: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Успостављена је сарадња са Канцеларијом за младе Палилула и организоване едукације у основним школама са територије општине Палилула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Настављена је сарадња са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</a:t>
            </a:r>
            <a:r>
              <a:rPr lang="sr-Cyrl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</a:t>
            </a:r>
            <a:r>
              <a:rPr lang="sr-Cyrl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превенцију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сузбијање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насиља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школама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називом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chemeClr val="tx2"/>
                </a:solidFill>
                <a:latin typeface="Times New Roman"/>
                <a:cs typeface="Times New Roman"/>
              </a:rPr>
              <a:t>„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Чувам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sr-Cyrl-RS" sz="2000" spc="-5" dirty="0">
                <a:solidFill>
                  <a:schemeClr val="tx2"/>
                </a:solidFill>
                <a:latin typeface="Times New Roman"/>
                <a:cs typeface="Times New Roman"/>
              </a:rPr>
              <a:t>“ </a:t>
            </a:r>
            <a:endParaRPr lang="sr-Cyrl-RS" sz="2000" spc="-5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5455" indent="457200">
              <a:lnSpc>
                <a:spcPct val="150000"/>
              </a:lnSpc>
            </a:pPr>
            <a:endParaRPr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6301" y="619424"/>
            <a:ext cx="3038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Упућени</a:t>
            </a:r>
            <a:r>
              <a:rPr sz="2800" b="1" u="sng" spc="-8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447800"/>
            <a:ext cx="10242279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Поред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формирају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22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4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110</a:t>
            </a:r>
            <a:r>
              <a:rPr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Тужилаштво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криминал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</a:t>
            </a:r>
            <a:endParaRPr sz="20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Основна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јавна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тужилаштва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86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науке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просвете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технолошког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развоја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1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22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3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здравља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5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Центри за социјални рад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10" dirty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</a:t>
            </a:r>
            <a:endParaRPr sz="20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238760">
              <a:lnSpc>
                <a:spcPct val="10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себи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кривична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дела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врбовање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узнемиравање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943</Words>
  <Application>Microsoft Office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</vt:lpstr>
      <vt:lpstr>Corbel</vt:lpstr>
      <vt:lpstr>Basis</vt:lpstr>
      <vt:lpstr>PowerPoint Presentation</vt:lpstr>
      <vt:lpstr>Извештај о раду Националног  контакт центра за безбедност деце  на интернету за 2022. годину</vt:lpstr>
      <vt:lpstr>Национални контакт центaр за безбедност деце на  интернету</vt:lpstr>
      <vt:lpstr>Активности Националног контакт центра за безбедност деце на  интернету у 2022. години</vt:lpstr>
      <vt:lpstr>PowerPoint Presentation</vt:lpstr>
      <vt:lpstr>Организација и учешће у следећим догађајима: </vt:lpstr>
      <vt:lpstr>Статистика</vt:lpstr>
      <vt:lpstr>Сарадња</vt:lpstr>
      <vt:lpstr>Упућени предмети</vt:lpstr>
      <vt:lpstr>Превенција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Emina Bekovic</cp:lastModifiedBy>
  <cp:revision>107</cp:revision>
  <dcterms:created xsi:type="dcterms:W3CDTF">2021-02-06T09:36:50Z</dcterms:created>
  <dcterms:modified xsi:type="dcterms:W3CDTF">2023-03-06T11:36:18Z</dcterms:modified>
</cp:coreProperties>
</file>